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p:scale>
          <a:sx n="75" d="100"/>
          <a:sy n="75" d="100"/>
        </p:scale>
        <p:origin x="915" y="3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hadowFiend01/Applied-Data-Science-Capstone/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hadowFiend01/Applied-Data-Science-Capstone/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hadowFiend01/Applied-Data-Science-Capstone/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hadowFiend01/Applied-Data-Science-Capstone/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hadowFiend01/Applied-Data-Science-Capstone/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hadowFiend01/Applied-Data-Science-Capstone/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hadowFiend01/Applied-Data-Science-Capstone/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Sarthak Sharma</a:t>
            </a:r>
          </a:p>
          <a:p>
            <a:r>
              <a:rPr lang="en-US" dirty="0">
                <a:solidFill>
                  <a:schemeClr val="bg2"/>
                </a:solidFill>
                <a:latin typeface="Abadi" panose="020B0604020104020204" pitchFamily="34" charset="0"/>
                <a:ea typeface="SF Pro" pitchFamily="2" charset="0"/>
                <a:cs typeface="SF Pro" pitchFamily="2" charset="0"/>
              </a:rPr>
              <a:t>1</a:t>
            </a:r>
            <a:r>
              <a:rPr lang="en-US" baseline="30000" dirty="0">
                <a:solidFill>
                  <a:schemeClr val="bg2"/>
                </a:solidFill>
                <a:latin typeface="Abadi" panose="020B0604020104020204" pitchFamily="34" charset="0"/>
                <a:ea typeface="SF Pro" pitchFamily="2" charset="0"/>
                <a:cs typeface="SF Pro" pitchFamily="2" charset="0"/>
              </a:rPr>
              <a:t>st</a:t>
            </a:r>
            <a:r>
              <a:rPr lang="en-US" dirty="0">
                <a:solidFill>
                  <a:schemeClr val="bg2"/>
                </a:solidFill>
                <a:latin typeface="Abadi" panose="020B0604020104020204" pitchFamily="34" charset="0"/>
                <a:ea typeface="SF Pro" pitchFamily="2" charset="0"/>
                <a:cs typeface="SF Pro" pitchFamily="2" charset="0"/>
              </a:rPr>
              <a:t> November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400" dirty="0">
                <a:solidFill>
                  <a:schemeClr val="accent3">
                    <a:lumMod val="25000"/>
                  </a:schemeClr>
                </a:solidFill>
                <a:latin typeface="Abadi" panose="020B0604020104020204" pitchFamily="34" charset="0"/>
                <a:hlinkClick r:id="rId3"/>
              </a:rPr>
              <a:t>this</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this</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panose="020B0604020104020204" pitchFamily="34" charset="0"/>
                <a:hlinkClick r:id="rId3"/>
              </a:rPr>
              <a:t>this</a:t>
            </a:r>
            <a:endParaRPr lang="en-US" sz="2200" dirty="0">
              <a:solidFill>
                <a:srgbClr val="1C7DDB"/>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panose="020B0604020104020204" pitchFamily="34" charset="0"/>
                <a:hlinkClick r:id="rId3"/>
              </a:rPr>
              <a:t>this</a:t>
            </a:r>
            <a:r>
              <a:rPr lang="en-US" sz="2200" dirty="0">
                <a:solidFill>
                  <a:schemeClr val="accent3">
                    <a:lumMod val="25000"/>
                  </a:schemeClr>
                </a:solidFill>
                <a:latin typeface="Abadi" panose="020B0604020104020204" pitchFamily="34" charset="0"/>
              </a:rPr>
              <a:t>.</a:t>
            </a:r>
            <a:endParaRPr lang="en-US" sz="2200" dirty="0">
              <a:solidFill>
                <a:srgbClr val="1C7DDB"/>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 </a:t>
            </a:r>
            <a:r>
              <a:rPr lang="en-US" sz="2200" dirty="0">
                <a:solidFill>
                  <a:schemeClr val="accent3">
                    <a:lumMod val="25000"/>
                  </a:schemeClr>
                </a:solidFill>
                <a:latin typeface="Abadi" panose="020B0604020104020204" pitchFamily="34" charset="0"/>
                <a:hlinkClick r:id="rId3"/>
              </a:rPr>
              <a:t>this</a:t>
            </a:r>
            <a:endParaRPr lang="en-US" sz="2200" dirty="0">
              <a:solidFill>
                <a:srgbClr val="1C7DDB"/>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this</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this</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1342</TotalTime>
  <Words>1653</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Sarthak Sharma</cp:lastModifiedBy>
  <cp:revision>201</cp:revision>
  <dcterms:created xsi:type="dcterms:W3CDTF">2021-04-29T18:58:34Z</dcterms:created>
  <dcterms:modified xsi:type="dcterms:W3CDTF">2024-10-31T19:35:25Z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